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8" r:id="rId2"/>
    <p:sldId id="269" r:id="rId3"/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7334D0-72B7-434D-9195-6B206CB61BBF}" v="12" dt="2026-08-14T21:35:56.88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01FF1-49D9-434C-B6DC-5C1EFA4B1959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D3ACF-58DD-4D63-AC03-C83BF79C1C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579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4D3ACF-58DD-4D63-AC03-C83BF79C1C3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418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ABD68-09D0-063C-E226-959A436E29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9FAFA8D-7F1A-B061-2BEC-214AB32A0B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59077C-9FC0-77F8-1721-1A4A0B9DF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62151-35A6-9118-F502-9E4F14985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F94A32-DE51-3B45-DC89-F36F410AA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851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66FFF-7A3E-89BB-852E-F7457A124D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19D83-A052-E149-8F35-A3B3EA10AE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6A9C1-73B2-2234-8F33-20442E2C9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85B031-89DF-7510-BBA4-3CA0CA67B8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1FA10-50C6-40AD-76B4-2A9C23BF1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115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E85964-CD8C-5B2E-F31C-7BEC578B18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D25D7-701C-EF87-A644-F89DC0D72A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F1800-2556-1E16-7379-949E5AE33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6C85EA-9B21-786F-C70E-B9C9B0CB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A9EE7B-E542-5E7A-184D-6628C7309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6E774-C137-F6F3-8EA8-BD57E6FB5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46D85-242F-E3D5-139E-5D01CF1874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CC674-6B5D-5C91-0E16-8DFB86CFB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702CB-52DA-59F0-5ED4-69C70CE9F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7E050B-D034-8E3F-18B6-D57D556AA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07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98C9E-36DA-7B0D-C272-F77EECBC5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30D3E5-769F-9EC4-BDF5-AFE258A4C8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D08E4-A5F2-4D29-5677-C046704A9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6E57F-1835-62DC-A903-A90C630AA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770D0-86CF-7C34-FF7E-4B84FF56E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534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1F2F5-42D2-51F2-58E5-3563F71AF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4BFE7A-8A95-3696-BBDF-EE0F997AD1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D52839-C3CA-E7B7-A5A3-6C30DED58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BA0DF2-F815-D6A3-A7EB-A0BF62DA16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6499D-A844-D93D-E4BD-F9E264A63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BECDC4-0455-E03F-37A2-DD885B1A2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6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D14E9-0516-F662-E88B-B7F51AFFB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100BE-8E7B-FAA5-5D5C-AD6874732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8A0AFE-BA4F-F9C3-D60F-79D2A1128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902603-8B92-ACB6-12CB-096A01E93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1905C0-567C-922D-A411-BC54AF714A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7EE0CE-9028-F864-BC38-35EB4FE6B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C76C28-6D74-B527-E8D2-3909A4A6A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34F966-0D2B-A096-F168-05FC49D99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215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1DC5E-80C8-817C-0713-508E77E9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A41267-D92F-56BF-BAE3-9366F60BD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1562BD-CE40-F8A2-9C48-6FDD364C7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173986-1EA6-9E33-5E32-3708519F3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249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4ECFB-C681-5E7D-FB15-D38F00DE9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89DFD5-030C-8B5F-93AA-70AA148DA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7BB693-309A-0E34-C9FF-E9B971D53C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890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C3D6E-D63B-E4CD-779E-409E31454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BC9678-A985-8F15-07D3-C4C1D2AD8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73FE5-2374-B479-722D-8A7EB9DEB8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E1A744-B620-E697-8A28-65D084712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6064E6-74F6-9D63-05DC-3601957E9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8CF8C4-172D-28AB-EDAC-9497C3F99B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81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9C5EE-1924-AF97-08F3-B476D65FD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614879-8370-8822-3A3E-6423744520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09CD9-0150-1339-A2A8-CFA1D2D669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A92982-854B-BB04-7716-DD8D4857A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C350EA-31DC-3448-559F-B4AD0E13D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3C5741-6CB4-1942-9835-914F48EEE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935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025DB6-24DB-F9B1-6137-2CADFEC542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95C60-7B28-4E72-2E51-E7215BC3C5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426648-5706-CBF1-13CC-2EDF4F331A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B190F8-E14E-45FF-BB67-CF43E9DA804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0D12D-737A-B773-D37C-1FB2A5E9A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E6E43-83E7-1C5C-7F3B-AFFF802F4E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2E1CD5-5C01-4DEB-BFFA-0B1014C16E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316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C18EEF4-CBDE-2201-7087-A0C6BD5FD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-1143000"/>
            <a:ext cx="6858000" cy="9144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8C9486-8D23-8222-6E8B-C9047239305D}"/>
              </a:ext>
            </a:extLst>
          </p:cNvPr>
          <p:cNvSpPr txBox="1"/>
          <p:nvPr/>
        </p:nvSpPr>
        <p:spPr>
          <a:xfrm>
            <a:off x="9144000" y="0"/>
            <a:ext cx="272821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1981 city plan imagining pedestrian friendly walkways, trees, and a sightline featuring the rock church.  </a:t>
            </a:r>
          </a:p>
        </p:txBody>
      </p:sp>
    </p:spTree>
    <p:extLst>
      <p:ext uri="{BB962C8B-B14F-4D97-AF65-F5344CB8AC3E}">
        <p14:creationId xmlns:p14="http://schemas.microsoft.com/office/powerpoint/2010/main" val="924067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8C81D28-9E8F-370D-6385-1B80607541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49" b="5545"/>
          <a:stretch>
            <a:fillRect/>
          </a:stretch>
        </p:blipFill>
        <p:spPr>
          <a:xfrm>
            <a:off x="0" y="0"/>
            <a:ext cx="624821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A3D79B-36CD-5399-345E-758D06E21576}"/>
              </a:ext>
            </a:extLst>
          </p:cNvPr>
          <p:cNvSpPr txBox="1"/>
          <p:nvPr/>
        </p:nvSpPr>
        <p:spPr>
          <a:xfrm>
            <a:off x="6248210" y="0"/>
            <a:ext cx="59437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Okanogan County Tourism Council has erected kiosks in all county towns except Okanogan.  All kiosks are robust timber framed structures.  </a:t>
            </a:r>
          </a:p>
        </p:txBody>
      </p:sp>
    </p:spTree>
    <p:extLst>
      <p:ext uri="{BB962C8B-B14F-4D97-AF65-F5344CB8AC3E}">
        <p14:creationId xmlns:p14="http://schemas.microsoft.com/office/powerpoint/2010/main" val="125452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6AF0316-22F4-9133-9898-A0855F542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07"/>
          <a:stretch>
            <a:fillRect/>
          </a:stretch>
        </p:blipFill>
        <p:spPr>
          <a:xfrm>
            <a:off x="-1" y="0"/>
            <a:ext cx="5995289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61E582-40B6-9CE6-4B1F-9CF933ADC36A}"/>
              </a:ext>
            </a:extLst>
          </p:cNvPr>
          <p:cNvSpPr txBox="1"/>
          <p:nvPr/>
        </p:nvSpPr>
        <p:spPr>
          <a:xfrm>
            <a:off x="5995288" y="0"/>
            <a:ext cx="619671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The kiosks will feature a narrative story of our community told in pictures and text designed by Earth and Sky Studios.</a:t>
            </a:r>
          </a:p>
        </p:txBody>
      </p:sp>
    </p:spTree>
    <p:extLst>
      <p:ext uri="{BB962C8B-B14F-4D97-AF65-F5344CB8AC3E}">
        <p14:creationId xmlns:p14="http://schemas.microsoft.com/office/powerpoint/2010/main" val="4267468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4EB70B-B99C-E643-30FA-CB1F39D76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79E345-5BDF-7BC5-B4D3-389791352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15" b="1420"/>
          <a:stretch>
            <a:fillRect/>
          </a:stretch>
        </p:blipFill>
        <p:spPr>
          <a:xfrm>
            <a:off x="0" y="0"/>
            <a:ext cx="601829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7E963C9-2CC7-54F9-DF4F-8DE9215A23A4}"/>
              </a:ext>
            </a:extLst>
          </p:cNvPr>
          <p:cNvSpPr txBox="1"/>
          <p:nvPr/>
        </p:nvSpPr>
        <p:spPr>
          <a:xfrm>
            <a:off x="6096000" y="0"/>
            <a:ext cx="60182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Graphic panels face toward the front and the back.  </a:t>
            </a:r>
          </a:p>
        </p:txBody>
      </p:sp>
    </p:spTree>
    <p:extLst>
      <p:ext uri="{BB962C8B-B14F-4D97-AF65-F5344CB8AC3E}">
        <p14:creationId xmlns:p14="http://schemas.microsoft.com/office/powerpoint/2010/main" val="137473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833EE-8DE0-35A6-03A4-F1C01C950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1ED3A2-5866-927C-F0C1-A1D91A973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377595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12933A-E513-761E-8B98-E16AFE4BC2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3" t="41190" r="16986"/>
          <a:stretch>
            <a:fillRect/>
          </a:stretch>
        </p:blipFill>
        <p:spPr>
          <a:xfrm>
            <a:off x="7060367" y="128346"/>
            <a:ext cx="1974412" cy="8694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904F5D-CC64-5AD2-4192-B7ACDF06B6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2" t="29872" r="18311" b="19972"/>
          <a:stretch>
            <a:fillRect/>
          </a:stretch>
        </p:blipFill>
        <p:spPr>
          <a:xfrm>
            <a:off x="7285220" y="2173573"/>
            <a:ext cx="1974412" cy="71483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439100-1280-B236-CFC5-0EA8FA88563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11" t="46388" r="19404" b="13992"/>
          <a:stretch>
            <a:fillRect/>
          </a:stretch>
        </p:blipFill>
        <p:spPr>
          <a:xfrm>
            <a:off x="7229656" y="3817782"/>
            <a:ext cx="2259118" cy="7113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C806FC-3498-4702-2A05-38C60DE2E9B4}"/>
              </a:ext>
            </a:extLst>
          </p:cNvPr>
          <p:cNvSpPr txBox="1"/>
          <p:nvPr/>
        </p:nvSpPr>
        <p:spPr>
          <a:xfrm>
            <a:off x="9259632" y="128346"/>
            <a:ext cx="2387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STREETSIDE CORNER OF WALL – 0 FT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17414D-90D3-7622-6F4B-6482124071ED}"/>
              </a:ext>
            </a:extLst>
          </p:cNvPr>
          <p:cNvSpPr txBox="1"/>
          <p:nvPr/>
        </p:nvSpPr>
        <p:spPr>
          <a:xfrm>
            <a:off x="9488774" y="1768839"/>
            <a:ext cx="1974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NORTH CORNER OF MOU KIOSK AREA 66 FT FROM CORNER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6336FD-CB5E-3B47-2774-FFC0F55F7F3A}"/>
              </a:ext>
            </a:extLst>
          </p:cNvPr>
          <p:cNvSpPr txBox="1"/>
          <p:nvPr/>
        </p:nvSpPr>
        <p:spPr>
          <a:xfrm>
            <a:off x="9743607" y="3687580"/>
            <a:ext cx="1573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SOUTH CORNER OF MOU KIOSK AREA 79 FT FROM CORNER</a:t>
            </a:r>
          </a:p>
        </p:txBody>
      </p:sp>
    </p:spTree>
    <p:extLst>
      <p:ext uri="{BB962C8B-B14F-4D97-AF65-F5344CB8AC3E}">
        <p14:creationId xmlns:p14="http://schemas.microsoft.com/office/powerpoint/2010/main" val="1312248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15C8BF-436F-63E9-A8BB-0FA7680CA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24FA41-F99E-A0F3-EBFF-F80160872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488" y="-1"/>
            <a:ext cx="5438016" cy="7299351"/>
          </a:xfrm>
          <a:prstGeom prst="rect">
            <a:avLst/>
          </a:prstGeom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F43527E-36C2-240F-357F-4FFA0FBD0E8F}"/>
              </a:ext>
            </a:extLst>
          </p:cNvPr>
          <p:cNvSpPr txBox="1"/>
          <p:nvPr/>
        </p:nvSpPr>
        <p:spPr>
          <a:xfrm>
            <a:off x="5621311" y="134911"/>
            <a:ext cx="637049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The kiosk will be located parallel to the sidewalk near the edge of the front wall.  The curb at the 6</a:t>
            </a:r>
            <a:r>
              <a:rPr lang="en-US" sz="4000" baseline="30000" dirty="0"/>
              <a:t>th</a:t>
            </a:r>
            <a:r>
              <a:rPr lang="en-US" sz="4000" dirty="0"/>
              <a:t> parking spot from the north must be cut.  A 5/8 crush gravel pad surrounding the kiosk qualify for ADA access.  </a:t>
            </a:r>
          </a:p>
        </p:txBody>
      </p:sp>
    </p:spTree>
    <p:extLst>
      <p:ext uri="{BB962C8B-B14F-4D97-AF65-F5344CB8AC3E}">
        <p14:creationId xmlns:p14="http://schemas.microsoft.com/office/powerpoint/2010/main" val="35972492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E988D2-194B-3D61-865F-5C9B6136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81C0FE-CD3A-E916-9774-EA444A7C7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67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3223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ED779-B669-BAE5-EB35-392DC9668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F11640-13A0-778B-8F41-F8A99939A2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57250" y="857250"/>
            <a:ext cx="6858000" cy="5143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26B0E93-48FE-797E-5D87-1F4229D41491}"/>
              </a:ext>
            </a:extLst>
          </p:cNvPr>
          <p:cNvSpPr txBox="1"/>
          <p:nvPr/>
        </p:nvSpPr>
        <p:spPr>
          <a:xfrm>
            <a:off x="5143500" y="119921"/>
            <a:ext cx="639892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 memorandum of understanding between the IGA and the city must be secured to qualify for the tourism funding.  </a:t>
            </a:r>
          </a:p>
        </p:txBody>
      </p:sp>
    </p:spTree>
    <p:extLst>
      <p:ext uri="{BB962C8B-B14F-4D97-AF65-F5344CB8AC3E}">
        <p14:creationId xmlns:p14="http://schemas.microsoft.com/office/powerpoint/2010/main" val="632164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165</Words>
  <Application>Microsoft Office PowerPoint</Application>
  <PresentationFormat>Widescreen</PresentationFormat>
  <Paragraphs>10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Doug Woodrow</dc:creator>
  <cp:lastModifiedBy>Jessica Blake</cp:lastModifiedBy>
  <cp:revision>2</cp:revision>
  <dcterms:created xsi:type="dcterms:W3CDTF">2026-07-19T21:00:45Z</dcterms:created>
  <dcterms:modified xsi:type="dcterms:W3CDTF">2026-08-18T13:31:27Z</dcterms:modified>
</cp:coreProperties>
</file>